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46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90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19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75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74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25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4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87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557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9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B2794373-E3AC-40EB-BC9B-9902C0D2775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0AE8729A-AD14-419F-888D-F128651904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332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DA2E6-8E7F-24CD-8F1A-99F46140A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175938"/>
            <a:ext cx="9068586" cy="2887675"/>
          </a:xfrm>
        </p:spPr>
        <p:txBody>
          <a:bodyPr/>
          <a:lstStyle/>
          <a:p>
            <a:r>
              <a:rPr lang="es-ES" dirty="0"/>
              <a:t>Aprendiendo</a:t>
            </a:r>
            <a:br>
              <a:rPr lang="es-ES" dirty="0"/>
            </a:br>
            <a:r>
              <a:rPr lang="es-ES" dirty="0"/>
              <a:t>técnicas de estudio</a:t>
            </a:r>
          </a:p>
        </p:txBody>
      </p:sp>
    </p:spTree>
    <p:extLst>
      <p:ext uri="{BB962C8B-B14F-4D97-AF65-F5344CB8AC3E}">
        <p14:creationId xmlns:p14="http://schemas.microsoft.com/office/powerpoint/2010/main" val="33387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1B6B6-ADA3-B79A-4D9D-E7A80BAC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r>
              <a:rPr lang="es-ES" sz="2800" dirty="0"/>
              <a:t>7. MEMORIZACIÓN:</a:t>
            </a:r>
            <a:br>
              <a:rPr lang="es-ES" sz="2800" dirty="0"/>
            </a:br>
            <a:br>
              <a:rPr lang="es-ES" sz="2800" dirty="0"/>
            </a:br>
            <a:r>
              <a:rPr lang="es-ES" sz="2800" dirty="0"/>
              <a:t>Tipos reglas </a:t>
            </a:r>
            <a:r>
              <a:rPr lang="es-ES" sz="2800" dirty="0" err="1"/>
              <a:t>mnemotécncias</a:t>
            </a:r>
            <a:r>
              <a:rPr lang="es-ES" sz="2800" dirty="0"/>
              <a:t>:</a:t>
            </a:r>
            <a:br>
              <a:rPr lang="es-ES" sz="2800" dirty="0"/>
            </a:br>
            <a:r>
              <a:rPr lang="es-ES" sz="2800" dirty="0"/>
              <a:t>-Acrónimos o siglas.</a:t>
            </a:r>
            <a:br>
              <a:rPr lang="es-ES" sz="2800" dirty="0"/>
            </a:br>
            <a:r>
              <a:rPr lang="es-ES" sz="2800" dirty="0"/>
              <a:t>-Frases mnemotécnicas.</a:t>
            </a:r>
            <a:br>
              <a:rPr lang="es-ES" sz="2800" dirty="0"/>
            </a:br>
            <a:r>
              <a:rPr lang="es-ES" sz="2800" dirty="0"/>
              <a:t>-</a:t>
            </a:r>
            <a:r>
              <a:rPr lang="es-ES" sz="2800" dirty="0" err="1"/>
              <a:t>Asociacaiones</a:t>
            </a:r>
            <a:r>
              <a:rPr lang="es-ES" sz="2800" dirty="0"/>
              <a:t> o </a:t>
            </a:r>
            <a:r>
              <a:rPr lang="es-ES" sz="2800" dirty="0" err="1"/>
              <a:t>imegenes</a:t>
            </a:r>
            <a:r>
              <a:rPr lang="es-ES" sz="2800" dirty="0"/>
              <a:t> mentales.</a:t>
            </a:r>
            <a:br>
              <a:rPr lang="es-ES" sz="2800" dirty="0"/>
            </a:br>
            <a:r>
              <a:rPr lang="es-ES" sz="2800" dirty="0"/>
              <a:t>-Rimas y canciones.</a:t>
            </a:r>
            <a:br>
              <a:rPr lang="es-ES" sz="2800" dirty="0"/>
            </a:br>
            <a:r>
              <a:rPr lang="es-ES" sz="2800" dirty="0"/>
              <a:t>-Agrupamiento de dígitos.</a:t>
            </a:r>
            <a:br>
              <a:rPr lang="es-ES" sz="2800" dirty="0"/>
            </a:b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1208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947D6-8DE1-630C-8F03-765A6380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4430851"/>
          </a:xfrm>
        </p:spPr>
        <p:txBody>
          <a:bodyPr>
            <a:normAutofit/>
          </a:bodyPr>
          <a:lstStyle/>
          <a:p>
            <a:r>
              <a:rPr lang="es-ES" dirty="0"/>
              <a:t>8. REPASO:</a:t>
            </a:r>
            <a:br>
              <a:rPr lang="es-ES" dirty="0"/>
            </a:br>
            <a:br>
              <a:rPr lang="es-ES" dirty="0"/>
            </a:br>
            <a:r>
              <a:rPr lang="es-ES" dirty="0"/>
              <a:t>Pregúntate y sé sincera . ¿Necesitas más repasos?</a:t>
            </a:r>
          </a:p>
        </p:txBody>
      </p:sp>
    </p:spTree>
    <p:extLst>
      <p:ext uri="{BB962C8B-B14F-4D97-AF65-F5344CB8AC3E}">
        <p14:creationId xmlns:p14="http://schemas.microsoft.com/office/powerpoint/2010/main" val="96582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20EFC-84A2-1D1E-B0AB-0CD938AD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4725819"/>
          </a:xfrm>
        </p:spPr>
        <p:txBody>
          <a:bodyPr>
            <a:normAutofit/>
          </a:bodyPr>
          <a:lstStyle/>
          <a:p>
            <a:r>
              <a:rPr lang="es-ES" sz="2700" dirty="0"/>
              <a:t>CONSEJOS PRÁCTICOS:</a:t>
            </a:r>
            <a:br>
              <a:rPr lang="es-ES" sz="2700" dirty="0"/>
            </a:br>
            <a:br>
              <a:rPr lang="es-ES" sz="2700" dirty="0"/>
            </a:br>
            <a:r>
              <a:rPr lang="es-ES" sz="2700" dirty="0"/>
              <a:t>-No utilices la IA ni los resúmenes/esquemas de otra persona.</a:t>
            </a:r>
            <a:br>
              <a:rPr lang="es-ES" sz="2700" dirty="0"/>
            </a:br>
            <a:r>
              <a:rPr lang="es-ES" sz="2700" dirty="0"/>
              <a:t>-Haz descansos de 5/10 minutos cada hora de estudio aproximadamente.</a:t>
            </a:r>
            <a:br>
              <a:rPr lang="es-ES" sz="2700" dirty="0"/>
            </a:br>
            <a:r>
              <a:rPr lang="es-ES" sz="2700" dirty="0"/>
              <a:t>-Practica técnicas de relajación .</a:t>
            </a:r>
            <a:br>
              <a:rPr lang="es-ES" sz="2700" dirty="0"/>
            </a:br>
            <a:r>
              <a:rPr lang="es-ES" sz="2700" dirty="0"/>
              <a:t>-Duerme bien antes del examen.</a:t>
            </a:r>
            <a:br>
              <a:rPr lang="es-ES" sz="2700" dirty="0"/>
            </a:br>
            <a:r>
              <a:rPr lang="es-ES" sz="2700" dirty="0"/>
              <a:t>-Lee bien las preguntas del examen y subraya la palabra clave de lo que te están preguntando.</a:t>
            </a:r>
            <a:br>
              <a:rPr lang="es-ES" sz="2700" dirty="0"/>
            </a:br>
            <a:r>
              <a:rPr lang="es-ES" sz="2700" dirty="0"/>
              <a:t>-Distribuye bien el tiempo en el examen. Deja tiempo para repasar</a:t>
            </a:r>
          </a:p>
        </p:txBody>
      </p:sp>
    </p:spTree>
    <p:extLst>
      <p:ext uri="{BB962C8B-B14F-4D97-AF65-F5344CB8AC3E}">
        <p14:creationId xmlns:p14="http://schemas.microsoft.com/office/powerpoint/2010/main" val="95335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81A4D7-6593-B62D-830C-0D974F069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432" y="642594"/>
            <a:ext cx="6312310" cy="5532064"/>
          </a:xfrm>
        </p:spPr>
        <p:txBody>
          <a:bodyPr>
            <a:normAutofit/>
          </a:bodyPr>
          <a:lstStyle/>
          <a:p>
            <a:r>
              <a:rPr lang="es-ES" sz="2800" b="1" dirty="0"/>
              <a:t>PASOS:</a:t>
            </a:r>
            <a:br>
              <a:rPr lang="es-ES" sz="2800" b="1" dirty="0"/>
            </a:br>
            <a:br>
              <a:rPr lang="es-ES" sz="2800" b="1" dirty="0"/>
            </a:br>
            <a:r>
              <a:rPr lang="es-ES" sz="2800" b="1" dirty="0"/>
              <a:t>0. Planificación.</a:t>
            </a:r>
            <a:br>
              <a:rPr lang="es-ES" sz="2800" b="1" dirty="0"/>
            </a:br>
            <a:r>
              <a:rPr lang="es-ES" sz="2800" b="1" dirty="0"/>
              <a:t>1. Exploración.</a:t>
            </a:r>
            <a:br>
              <a:rPr lang="es-ES" sz="2800" b="1" dirty="0"/>
            </a:br>
            <a:r>
              <a:rPr lang="es-ES" sz="2800" b="1" dirty="0"/>
              <a:t>2. Prelectura.</a:t>
            </a:r>
            <a:br>
              <a:rPr lang="es-ES" sz="2800" b="1" dirty="0"/>
            </a:br>
            <a:r>
              <a:rPr lang="es-ES" sz="2800" b="1" dirty="0"/>
              <a:t>3. Lectura comprensiva.</a:t>
            </a:r>
            <a:br>
              <a:rPr lang="es-ES" sz="2800" b="1" dirty="0"/>
            </a:br>
            <a:r>
              <a:rPr lang="es-ES" sz="2800" b="1" dirty="0"/>
              <a:t>4. Subrayado.</a:t>
            </a:r>
            <a:br>
              <a:rPr lang="es-ES" sz="2800" b="1" dirty="0"/>
            </a:br>
            <a:r>
              <a:rPr lang="es-ES" sz="2800" b="1" dirty="0"/>
              <a:t>5. Esquema.</a:t>
            </a:r>
            <a:br>
              <a:rPr lang="es-ES" sz="2800" b="1" dirty="0"/>
            </a:br>
            <a:r>
              <a:rPr lang="es-ES" sz="2800" b="1" dirty="0"/>
              <a:t>6. Resumen.</a:t>
            </a:r>
            <a:br>
              <a:rPr lang="es-ES" sz="2800" b="1" dirty="0"/>
            </a:br>
            <a:r>
              <a:rPr lang="es-ES" sz="2800" b="1" dirty="0"/>
              <a:t>7. Memorización.</a:t>
            </a:r>
            <a:br>
              <a:rPr lang="es-ES" sz="2800" b="1" dirty="0"/>
            </a:br>
            <a:r>
              <a:rPr lang="es-ES" sz="2800" b="1" dirty="0"/>
              <a:t>8. Repaso.</a:t>
            </a:r>
            <a:br>
              <a:rPr lang="es-ES" sz="2800" b="1" dirty="0"/>
            </a:br>
            <a:endParaRPr lang="es-ES" sz="2800" b="1" dirty="0"/>
          </a:p>
        </p:txBody>
      </p:sp>
      <p:pic>
        <p:nvPicPr>
          <p:cNvPr id="6" name="Imagen 5" descr="Niño escribiendo en papel">
            <a:extLst>
              <a:ext uri="{FF2B5EF4-FFF2-40B4-BE49-F238E27FC236}">
                <a16:creationId xmlns:a16="http://schemas.microsoft.com/office/drawing/2014/main" id="{C73C9707-A15F-59EB-7D8F-9C7C1EC6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71" y="1071715"/>
            <a:ext cx="4758813" cy="458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3DB7E-C88D-0102-0020-F17EC7F2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49070"/>
            <a:ext cx="10058400" cy="5158439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0.PLANIFICACIÓN:</a:t>
            </a:r>
            <a:br>
              <a:rPr lang="es-ES" sz="4000" dirty="0"/>
            </a:br>
            <a:br>
              <a:rPr lang="es-ES" sz="4000" dirty="0"/>
            </a:br>
            <a:r>
              <a:rPr lang="es-ES" sz="2400" dirty="0"/>
              <a:t>-Necesidad de orden y buen ambiente de estudio.</a:t>
            </a:r>
            <a:br>
              <a:rPr lang="es-ES" sz="2400" dirty="0"/>
            </a:br>
            <a:r>
              <a:rPr lang="es-ES" sz="2400" dirty="0"/>
              <a:t>-Organización del material de trabajo.</a:t>
            </a:r>
            <a:br>
              <a:rPr lang="es-ES" sz="2400" dirty="0"/>
            </a:br>
            <a:r>
              <a:rPr lang="es-ES" sz="2400" dirty="0"/>
              <a:t>-Distribución del tiempo. Importancia de los calendarios diarios, semanales, mensuales y anuales.</a:t>
            </a:r>
            <a:br>
              <a:rPr lang="es-ES" sz="2400" dirty="0"/>
            </a:br>
            <a:r>
              <a:rPr lang="es-ES" sz="2400" dirty="0"/>
              <a:t>- Planificación del curso por evaluaciones, fechas clave de trabajos o exámenes.</a:t>
            </a:r>
            <a:br>
              <a:rPr lang="es-ES" sz="2400" dirty="0"/>
            </a:br>
            <a:r>
              <a:rPr lang="es-ES" sz="2400" dirty="0"/>
              <a:t>-Crear un horario de estudios flexible y realista.</a:t>
            </a:r>
            <a:br>
              <a:rPr lang="es-ES" sz="2400" dirty="0"/>
            </a:br>
            <a:r>
              <a:rPr lang="es-ES" sz="2400" dirty="0"/>
              <a:t>-El horario y calendario debe estar a la vista y ser consultado periódicamente.</a:t>
            </a:r>
            <a:br>
              <a:rPr lang="es-ES" sz="2400" dirty="0"/>
            </a:br>
            <a:r>
              <a:rPr lang="es-ES" sz="2400" dirty="0">
                <a:highlight>
                  <a:srgbClr val="FF0000"/>
                </a:highlight>
              </a:rPr>
              <a:t>-Ni la IA ni el profesor ni otro compañero pueden hacerte resúmenes ni esquemas, porque estudiar es un </a:t>
            </a:r>
            <a:r>
              <a:rPr lang="es-ES" sz="2400" u="sng" dirty="0">
                <a:highlight>
                  <a:srgbClr val="FF0000"/>
                </a:highlight>
              </a:rPr>
              <a:t>proceso activo personal</a:t>
            </a:r>
            <a:r>
              <a:rPr lang="es-ES" sz="2400" dirty="0">
                <a:highlight>
                  <a:srgbClr val="FF0000"/>
                </a:highlight>
              </a:rPr>
              <a:t> que debes hacer tú. En el acto de hacer subrayado, resumen, esquema…estás aprendiendo.</a:t>
            </a:r>
            <a:br>
              <a:rPr lang="es-ES" sz="2400" dirty="0">
                <a:highlight>
                  <a:srgbClr val="FF0000"/>
                </a:highlight>
              </a:rPr>
            </a:br>
            <a:endParaRPr lang="es-ES" sz="24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524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DA3F7-7B2E-6EDA-E2C4-B6E2BB06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3057"/>
            <a:ext cx="10058400" cy="4817807"/>
          </a:xfrm>
        </p:spPr>
        <p:txBody>
          <a:bodyPr>
            <a:normAutofit/>
          </a:bodyPr>
          <a:lstStyle/>
          <a:p>
            <a:r>
              <a:rPr lang="es-ES" dirty="0"/>
              <a:t>1. EXPLORAR:</a:t>
            </a:r>
            <a:br>
              <a:rPr lang="es-ES" dirty="0"/>
            </a:br>
            <a:br>
              <a:rPr lang="es-ES" dirty="0"/>
            </a:br>
            <a:r>
              <a:rPr lang="es-ES" dirty="0"/>
              <a:t>“Cotillear” el tema, observando el título, el índice, las imágenes, los gráficos, los apartados.. Todo nos da pistas!!!</a:t>
            </a:r>
          </a:p>
        </p:txBody>
      </p:sp>
    </p:spTree>
    <p:extLst>
      <p:ext uri="{BB962C8B-B14F-4D97-AF65-F5344CB8AC3E}">
        <p14:creationId xmlns:p14="http://schemas.microsoft.com/office/powerpoint/2010/main" val="394013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DD6F0-D0F7-5A4A-1C9E-60202F8C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68594"/>
            <a:ext cx="10058400" cy="4896464"/>
          </a:xfrm>
        </p:spPr>
        <p:txBody>
          <a:bodyPr>
            <a:normAutofit fontScale="90000"/>
          </a:bodyPr>
          <a:lstStyle/>
          <a:p>
            <a:r>
              <a:rPr lang="es-ES" dirty="0"/>
              <a:t>2. PRELECTURA:</a:t>
            </a:r>
            <a:br>
              <a:rPr lang="es-ES" dirty="0"/>
            </a:br>
            <a:br>
              <a:rPr lang="es-ES" dirty="0"/>
            </a:br>
            <a:r>
              <a:rPr lang="es-ES" dirty="0"/>
              <a:t>Es una lectura rápida, exploratoria para sacar la idea general del tema.</a:t>
            </a:r>
            <a:br>
              <a:rPr lang="es-ES" dirty="0"/>
            </a:br>
            <a:r>
              <a:rPr lang="es-ES" dirty="0"/>
              <a:t>Lo normal es necesitar varias lecturas rápidas hasta que podamos pasar al siguiente paso (lectura comprensiva).</a:t>
            </a:r>
          </a:p>
        </p:txBody>
      </p:sp>
    </p:spTree>
    <p:extLst>
      <p:ext uri="{BB962C8B-B14F-4D97-AF65-F5344CB8AC3E}">
        <p14:creationId xmlns:p14="http://schemas.microsoft.com/office/powerpoint/2010/main" val="147572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B2EAE-F243-C91D-B8F9-84ED7C35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560439"/>
            <a:ext cx="10058400" cy="7187381"/>
          </a:xfrm>
        </p:spPr>
        <p:txBody>
          <a:bodyPr>
            <a:normAutofit/>
          </a:bodyPr>
          <a:lstStyle/>
          <a:p>
            <a:br>
              <a:rPr lang="es-ES" dirty="0"/>
            </a:br>
            <a:r>
              <a:rPr lang="es-ES" dirty="0"/>
              <a:t>3. LECTURA COMPRENSIVA:</a:t>
            </a:r>
            <a:br>
              <a:rPr lang="es-ES" dirty="0"/>
            </a:br>
            <a:br>
              <a:rPr lang="es-ES" dirty="0"/>
            </a:br>
            <a:r>
              <a:rPr lang="es-ES" sz="2800" dirty="0"/>
              <a:t>Una vez llegados aquí, hemos tenido que realizar varias lecturas rápidas y ahora decidir que apartado vamos a leer en profundidad (por ejemplo, solo el punto 1) y continuar con el resto de técnicas, subrayado, esquema, resumen…</a:t>
            </a:r>
            <a:br>
              <a:rPr lang="es-ES" sz="2800" dirty="0"/>
            </a:br>
            <a:r>
              <a:rPr lang="es-ES" sz="2800" dirty="0"/>
              <a:t>Debes hacerte preguntas sobre lo leído, relacionarla con lo que ya conoces, relacionarlo con la imagen o gráfica que aparece en el texto, buscar en el diccionario, anotar dudas, etc.</a:t>
            </a:r>
          </a:p>
        </p:txBody>
      </p:sp>
    </p:spTree>
    <p:extLst>
      <p:ext uri="{BB962C8B-B14F-4D97-AF65-F5344CB8AC3E}">
        <p14:creationId xmlns:p14="http://schemas.microsoft.com/office/powerpoint/2010/main" val="344343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38E56-6BD8-C5BD-EA6D-B572F170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315754"/>
          </a:xfrm>
        </p:spPr>
        <p:txBody>
          <a:bodyPr>
            <a:noAutofit/>
          </a:bodyPr>
          <a:lstStyle/>
          <a:p>
            <a:r>
              <a:rPr lang="es-ES" sz="3200" dirty="0"/>
              <a:t>4. SUBRAYADO:</a:t>
            </a:r>
            <a:br>
              <a:rPr lang="es-ES" sz="3200" dirty="0"/>
            </a:br>
            <a:br>
              <a:rPr lang="es-ES" sz="3200" dirty="0"/>
            </a:br>
            <a:r>
              <a:rPr lang="es-ES" sz="3200" dirty="0"/>
              <a:t>-Destacar palabra clave, frases esenciales, fechas, palabras técnicas.</a:t>
            </a:r>
            <a:br>
              <a:rPr lang="es-ES" sz="3200" dirty="0"/>
            </a:br>
            <a:r>
              <a:rPr lang="es-ES" sz="3200" dirty="0"/>
              <a:t>-Es condición indispensable y previa para hacer esquema y resumen.</a:t>
            </a:r>
            <a:br>
              <a:rPr lang="es-ES" sz="3200" dirty="0"/>
            </a:br>
            <a:r>
              <a:rPr lang="es-ES" sz="3200" dirty="0"/>
              <a:t>-Utiliza varios colores.</a:t>
            </a:r>
            <a:br>
              <a:rPr lang="es-ES" sz="3200" dirty="0"/>
            </a:br>
            <a:r>
              <a:rPr lang="es-ES" sz="3200" dirty="0"/>
              <a:t>-Utiliza varios tipos de trazos.</a:t>
            </a:r>
            <a:br>
              <a:rPr lang="es-ES" sz="3200" dirty="0"/>
            </a:br>
            <a:r>
              <a:rPr lang="es-ES" sz="3200" dirty="0"/>
              <a:t>-Nunca debe hacerse en la primera lectura.</a:t>
            </a:r>
            <a:br>
              <a:rPr lang="es-ES" sz="3200" dirty="0"/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51065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B632F-813D-70AB-17D0-5345098C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158438"/>
          </a:xfrm>
        </p:spPr>
        <p:txBody>
          <a:bodyPr>
            <a:normAutofit/>
          </a:bodyPr>
          <a:lstStyle/>
          <a:p>
            <a:r>
              <a:rPr lang="es-ES" sz="3100" dirty="0"/>
              <a:t>5. ESQUEMA:</a:t>
            </a:r>
            <a:br>
              <a:rPr lang="es-ES" sz="3100" dirty="0"/>
            </a:br>
            <a:br>
              <a:rPr lang="es-ES" sz="3100" dirty="0"/>
            </a:br>
            <a:r>
              <a:rPr lang="es-ES" sz="3100" dirty="0"/>
              <a:t>-Es la expresión grafica del subrayado que contiene de forma sintetizada las ideas principales del texto.</a:t>
            </a:r>
            <a:br>
              <a:rPr lang="es-ES" sz="3100" dirty="0"/>
            </a:br>
            <a:r>
              <a:rPr lang="es-ES" sz="3100" dirty="0"/>
              <a:t>- Permite obtener toda la Información importante </a:t>
            </a:r>
            <a:r>
              <a:rPr lang="es-ES" sz="3100" u="sng" dirty="0"/>
              <a:t>de un solo vistazo</a:t>
            </a:r>
            <a:r>
              <a:rPr lang="es-ES" sz="3100" dirty="0"/>
              <a:t>.</a:t>
            </a:r>
            <a:br>
              <a:rPr lang="es-ES" sz="3100" dirty="0"/>
            </a:br>
            <a:r>
              <a:rPr lang="es-ES" sz="3100" dirty="0"/>
              <a:t>-Emplear palabras clave o frases cortas. Nunca testamentos!!!.</a:t>
            </a:r>
            <a:br>
              <a:rPr lang="es-ES" sz="3100" dirty="0"/>
            </a:br>
            <a:r>
              <a:rPr lang="es-ES" sz="3100" dirty="0"/>
              <a:t>¡Un esquema es esquemático!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73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91943-A1AA-5935-9367-A7D79BBD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089612"/>
          </a:xfrm>
        </p:spPr>
        <p:txBody>
          <a:bodyPr>
            <a:normAutofit/>
          </a:bodyPr>
          <a:lstStyle/>
          <a:p>
            <a:r>
              <a:rPr lang="es-ES" sz="2700" dirty="0"/>
              <a:t>6. RESUMEN:</a:t>
            </a:r>
            <a:br>
              <a:rPr lang="es-ES" sz="2700" dirty="0"/>
            </a:br>
            <a:br>
              <a:rPr lang="es-ES" sz="2700" dirty="0"/>
            </a:br>
            <a:r>
              <a:rPr lang="es-ES" sz="2700" dirty="0"/>
              <a:t>-Es el último paso del método de estudios.</a:t>
            </a:r>
            <a:br>
              <a:rPr lang="es-ES" sz="2700" dirty="0"/>
            </a:br>
            <a:r>
              <a:rPr lang="es-ES" sz="2700" dirty="0"/>
              <a:t>-Debe ser breve (</a:t>
            </a:r>
            <a:r>
              <a:rPr lang="es-ES" sz="2700" dirty="0" err="1"/>
              <a:t>aprox</a:t>
            </a:r>
            <a:r>
              <a:rPr lang="es-ES" sz="2700" dirty="0"/>
              <a:t> 25 % del texto original).</a:t>
            </a:r>
            <a:br>
              <a:rPr lang="es-ES" sz="2700" dirty="0"/>
            </a:br>
            <a:r>
              <a:rPr lang="es-ES" sz="2700" dirty="0"/>
              <a:t>-Consiste en redactar con nuestras palabras las ideas principales y secundarias del texto. Puedes utilizar fechas, palabras técnicas o datos claves pero intenta que el resto de las palabras estén redactados con un vocabulario que te resulte familiar y entendible. ( Por ejemplo, puedes cambiar “discernir” por “distinguir”, pero si hay que hablar de invertebrados poríferos, este concepto es clave y debe aparecer en  el resumen, y no lo podrías cambiar por otro concepto ni palabra).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407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150</TotalTime>
  <Words>723</Words>
  <Application>Microsoft Office PowerPoint</Application>
  <PresentationFormat>Panorámica</PresentationFormat>
  <Paragraphs>12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Savon</vt:lpstr>
      <vt:lpstr>Aprendiendo técnicas de estudio</vt:lpstr>
      <vt:lpstr>PASOS:  0. Planificación. 1. Exploración. 2. Prelectura. 3. Lectura comprensiva. 4. Subrayado. 5. Esquema. 6. Resumen. 7. Memorización. 8. Repaso. </vt:lpstr>
      <vt:lpstr>0.PLANIFICACIÓN:  -Necesidad de orden y buen ambiente de estudio. -Organización del material de trabajo. -Distribución del tiempo. Importancia de los calendarios diarios, semanales, mensuales y anuales. - Planificación del curso por evaluaciones, fechas clave de trabajos o exámenes. -Crear un horario de estudios flexible y realista. -El horario y calendario debe estar a la vista y ser consultado periódicamente. -Ni la IA ni el profesor ni otro compañero pueden hacerte resúmenes ni esquemas, porque estudiar es un proceso activo personal que debes hacer tú. En el acto de hacer subrayado, resumen, esquema…estás aprendiendo. </vt:lpstr>
      <vt:lpstr>1. EXPLORAR:  “Cotillear” el tema, observando el título, el índice, las imágenes, los gráficos, los apartados.. Todo nos da pistas!!!</vt:lpstr>
      <vt:lpstr>2. PRELECTURA:  Es una lectura rápida, exploratoria para sacar la idea general del tema. Lo normal es necesitar varias lecturas rápidas hasta que podamos pasar al siguiente paso (lectura comprensiva).</vt:lpstr>
      <vt:lpstr> 3. LECTURA COMPRENSIVA:  Una vez llegados aquí, hemos tenido que realizar varias lecturas rápidas y ahora decidir que apartado vamos a leer en profundidad (por ejemplo, solo el punto 1) y continuar con el resto de técnicas, subrayado, esquema, resumen… Debes hacerte preguntas sobre lo leído, relacionarla con lo que ya conoces, relacionarlo con la imagen o gráfica que aparece en el texto, buscar en el diccionario, anotar dudas, etc.</vt:lpstr>
      <vt:lpstr>4. SUBRAYADO:  -Destacar palabra clave, frases esenciales, fechas, palabras técnicas. -Es condición indispensable y previa para hacer esquema y resumen. -Utiliza varios colores. -Utiliza varios tipos de trazos. -Nunca debe hacerse en la primera lectura. </vt:lpstr>
      <vt:lpstr>5. ESQUEMA:  -Es la expresión grafica del subrayado que contiene de forma sintetizada las ideas principales del texto. - Permite obtener toda la Información importante de un solo vistazo. -Emplear palabras clave o frases cortas. Nunca testamentos!!!. ¡Un esquema es esquemático!.</vt:lpstr>
      <vt:lpstr>6. RESUMEN:  -Es el último paso del método de estudios. -Debe ser breve (aprox 25 % del texto original). -Consiste en redactar con nuestras palabras las ideas principales y secundarias del texto. Puedes utilizar fechas, palabras técnicas o datos claves pero intenta que el resto de las palabras estén redactados con un vocabulario que te resulte familiar y entendible. ( Por ejemplo, puedes cambiar “discernir” por “distinguir”, pero si hay que hablar de invertebrados poríferos, este concepto es clave y debe aparecer en  el resumen, y no lo podrías cambiar por otro concepto ni palabra).</vt:lpstr>
      <vt:lpstr>         7. MEMORIZACIÓN:  Tipos reglas mnemotécncias: -Acrónimos o siglas. -Frases mnemotécnicas. -Asociacaiones o imegenes mentales. -Rimas y canciones. -Agrupamiento de dígitos. </vt:lpstr>
      <vt:lpstr>8. REPASO:  Pregúntate y sé sincera . ¿Necesitas más repasos?</vt:lpstr>
      <vt:lpstr>CONSEJOS PRÁCTICOS:  -No utilices la IA ni los resúmenes/esquemas de otra persona. -Haz descansos de 5/10 minutos cada hora de estudio aproximadamente. -Practica técnicas de relajación . -Duerme bien antes del examen. -Lee bien las preguntas del examen y subraya la palabra clave de lo que te están preguntando. -Distribuye bien el tiempo en el examen. Deja tiempo para repasar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4</cp:revision>
  <dcterms:created xsi:type="dcterms:W3CDTF">2025-10-23T08:40:46Z</dcterms:created>
  <dcterms:modified xsi:type="dcterms:W3CDTF">2025-10-23T11:11:17Z</dcterms:modified>
</cp:coreProperties>
</file>